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67" r:id="rId4"/>
    <p:sldId id="273" r:id="rId5"/>
    <p:sldId id="271" r:id="rId6"/>
    <p:sldId id="269" r:id="rId7"/>
    <p:sldId id="270" r:id="rId8"/>
    <p:sldId id="259" r:id="rId9"/>
    <p:sldId id="258" r:id="rId10"/>
    <p:sldId id="261" r:id="rId11"/>
    <p:sldId id="264" r:id="rId12"/>
    <p:sldId id="260" r:id="rId13"/>
    <p:sldId id="268" r:id="rId14"/>
    <p:sldId id="26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8" autoAdjust="0"/>
    <p:restoredTop sz="94660"/>
  </p:normalViewPr>
  <p:slideViewPr>
    <p:cSldViewPr>
      <p:cViewPr varScale="1">
        <p:scale>
          <a:sx n="69" d="100"/>
          <a:sy n="69" d="100"/>
        </p:scale>
        <p:origin x="-136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5A8C-A530-4B01-ACAE-43D011FB265D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62B4-02C8-419F-BBC2-C3319853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1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5A8C-A530-4B01-ACAE-43D011FB265D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62B4-02C8-419F-BBC2-C3319853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40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5A8C-A530-4B01-ACAE-43D011FB265D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62B4-02C8-419F-BBC2-C3319853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1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5A8C-A530-4B01-ACAE-43D011FB265D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62B4-02C8-419F-BBC2-C3319853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75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5A8C-A530-4B01-ACAE-43D011FB265D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62B4-02C8-419F-BBC2-C3319853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3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5A8C-A530-4B01-ACAE-43D011FB265D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62B4-02C8-419F-BBC2-C3319853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5A8C-A530-4B01-ACAE-43D011FB265D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62B4-02C8-419F-BBC2-C3319853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7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5A8C-A530-4B01-ACAE-43D011FB265D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62B4-02C8-419F-BBC2-C3319853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64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5A8C-A530-4B01-ACAE-43D011FB265D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62B4-02C8-419F-BBC2-C3319853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52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5A8C-A530-4B01-ACAE-43D011FB265D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62B4-02C8-419F-BBC2-C3319853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38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5A8C-A530-4B01-ACAE-43D011FB265D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62B4-02C8-419F-BBC2-C3319853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18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B5A8C-A530-4B01-ACAE-43D011FB265D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562B4-02C8-419F-BBC2-C3319853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8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youtu.be/UwPUKXKQW1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Iceland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2484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Blue = Ocean Surrounding     White = Snow &amp; Ice Fields        Red = Volcanic Fires</a:t>
            </a:r>
            <a:endParaRPr lang="en-US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12" y="1447800"/>
            <a:ext cx="6716688" cy="471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66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December = 4 ½ hours of daylight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429214"/>
            <a:ext cx="5943601" cy="395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5590309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cs typeface="Arial" panose="020B0604020202020204" pitchFamily="34" charset="0"/>
              </a:rPr>
              <a:t>Sunrise is 11am (Almost lunchtime for you at </a:t>
            </a:r>
            <a:r>
              <a:rPr lang="en-US" sz="2000" dirty="0" err="1" smtClean="0">
                <a:cs typeface="Arial" panose="020B0604020202020204" pitchFamily="34" charset="0"/>
              </a:rPr>
              <a:t>Puesta</a:t>
            </a:r>
            <a:r>
              <a:rPr lang="en-US" sz="2000" dirty="0" smtClean="0">
                <a:cs typeface="Arial" panose="020B0604020202020204" pitchFamily="34" charset="0"/>
              </a:rPr>
              <a:t>!)</a:t>
            </a:r>
            <a:br>
              <a:rPr lang="en-US" sz="2000" dirty="0" smtClean="0">
                <a:cs typeface="Arial" panose="020B0604020202020204" pitchFamily="34" charset="0"/>
              </a:rPr>
            </a:br>
            <a:r>
              <a:rPr lang="en-US" sz="2000" dirty="0" smtClean="0">
                <a:cs typeface="Arial" panose="020B0604020202020204" pitchFamily="34" charset="0"/>
              </a:rPr>
              <a:t>Sunset is 3:38pm ( That is the end of your school day!)</a:t>
            </a:r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11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hlinkClick r:id="rId2"/>
              </a:rPr>
              <a:t>Strokkur</a:t>
            </a:r>
            <a:r>
              <a:rPr lang="en-US" dirty="0" smtClean="0">
                <a:hlinkClick r:id="rId2"/>
              </a:rPr>
              <a:t> </a:t>
            </a:r>
            <a:r>
              <a:rPr lang="en-US" dirty="0" err="1" smtClean="0">
                <a:hlinkClick r:id="rId2"/>
              </a:rPr>
              <a:t>Geysir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89017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799"/>
            <a:ext cx="3309505" cy="441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1512332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Erupts every 6-10 minutes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24600" y="1507591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Spouts up to 100 feet!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31242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70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5" y="3429000"/>
            <a:ext cx="4710545" cy="353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8600" y="193779"/>
            <a:ext cx="871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Geothermal Lakes</a:t>
            </a:r>
            <a:r>
              <a:rPr lang="en-US" sz="5400" dirty="0" smtClean="0">
                <a:latin typeface="+mj-lt"/>
              </a:rPr>
              <a:t>!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486400" y="2898781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the lake water is boiling HOT!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86400" y="2529449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are cold &amp; wearing hats!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2443"/>
            <a:ext cx="52578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3745309"/>
            <a:ext cx="4236509" cy="3177382"/>
          </a:xfrm>
        </p:spPr>
      </p:pic>
      <p:sp>
        <p:nvSpPr>
          <p:cNvPr id="21" name="TextBox 20"/>
          <p:cNvSpPr txBox="1"/>
          <p:nvPr/>
        </p:nvSpPr>
        <p:spPr>
          <a:xfrm>
            <a:off x="5486400" y="1143000"/>
            <a:ext cx="327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Rye Bread is buried &amp; baked in the ground at the end of this bridge.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70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Geothermal Swimming Pools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45" y="1363028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1752600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Outdoor swimming pools are </a:t>
            </a:r>
          </a:p>
          <a:p>
            <a:r>
              <a:rPr lang="en-US" dirty="0" smtClean="0"/>
              <a:t>open Year Round</a:t>
            </a:r>
          </a:p>
          <a:p>
            <a:endParaRPr lang="en-US" dirty="0"/>
          </a:p>
          <a:p>
            <a:r>
              <a:rPr lang="en-US" dirty="0" smtClean="0"/>
              <a:t>Cost for family of 5 = 2200 krona</a:t>
            </a:r>
            <a:br>
              <a:rPr lang="en-US" dirty="0" smtClean="0"/>
            </a:br>
            <a:r>
              <a:rPr lang="en-US" dirty="0" smtClean="0"/>
              <a:t>($20 US)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19600" y="5181600"/>
            <a:ext cx="43988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Wading Pool Temperature =  89 degree</a:t>
            </a:r>
          </a:p>
          <a:p>
            <a:endParaRPr lang="en-US" dirty="0"/>
          </a:p>
          <a:p>
            <a:r>
              <a:rPr lang="en-US" dirty="0" smtClean="0"/>
              <a:t>Main Pool Temperature = 84 degrees</a:t>
            </a:r>
          </a:p>
          <a:p>
            <a:endParaRPr lang="en-US" dirty="0"/>
          </a:p>
          <a:p>
            <a:r>
              <a:rPr lang="en-US" dirty="0" smtClean="0"/>
              <a:t>Hot tub Temperature = 100 – 111 degrees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880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63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89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3276600" y="2133600"/>
            <a:ext cx="381000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76600" y="2133600"/>
            <a:ext cx="381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Iceland</a:t>
            </a:r>
            <a:endParaRPr lang="en-US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8841383" cy="438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800" y="61722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Population of Iceland = 322,000                     Population of Seattle = 684,000</a:t>
            </a:r>
            <a:endParaRPr lang="en-US" dirty="0"/>
          </a:p>
        </p:txBody>
      </p:sp>
      <p:sp>
        <p:nvSpPr>
          <p:cNvPr id="15" name="Left Arrow 14"/>
          <p:cNvSpPr/>
          <p:nvPr/>
        </p:nvSpPr>
        <p:spPr>
          <a:xfrm rot="19649870">
            <a:off x="3447907" y="1653538"/>
            <a:ext cx="1761888" cy="12501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76200" y="2743200"/>
            <a:ext cx="762000" cy="152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9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81880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08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Vikings!</a:t>
            </a:r>
            <a:endParaRPr lang="en-US" dirty="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81400"/>
            <a:ext cx="52959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74643"/>
            <a:ext cx="50292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eft Arrow 6"/>
          <p:cNvSpPr/>
          <p:nvPr/>
        </p:nvSpPr>
        <p:spPr>
          <a:xfrm>
            <a:off x="1828800" y="2343906"/>
            <a:ext cx="1828800" cy="140213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643677">
            <a:off x="1600200" y="2667000"/>
            <a:ext cx="1524000" cy="150668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86400" y="1298371"/>
            <a:ext cx="3276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Norsemen first settled Iceland.</a:t>
            </a:r>
          </a:p>
          <a:p>
            <a:endParaRPr lang="en-US" dirty="0"/>
          </a:p>
          <a:p>
            <a:r>
              <a:rPr lang="en-US" dirty="0" smtClean="0"/>
              <a:t>Looking for more farmland.</a:t>
            </a:r>
          </a:p>
          <a:p>
            <a:endParaRPr lang="en-US" dirty="0"/>
          </a:p>
          <a:p>
            <a:r>
              <a:rPr lang="en-US" dirty="0" smtClean="0"/>
              <a:t>Norsemen = “North-men” from Norway, Sweden &amp; Denmark</a:t>
            </a:r>
          </a:p>
          <a:p>
            <a:endParaRPr lang="en-US" dirty="0" smtClean="0"/>
          </a:p>
          <a:p>
            <a:r>
              <a:rPr lang="en-US" dirty="0" smtClean="0"/>
              <a:t>I Viking = gone adventuring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Left Arrow 9"/>
          <p:cNvSpPr/>
          <p:nvPr/>
        </p:nvSpPr>
        <p:spPr>
          <a:xfrm rot="1649669">
            <a:off x="1459035" y="3073488"/>
            <a:ext cx="1815447" cy="45719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" y="4267200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Viking Boats have flat bottoms.</a:t>
            </a:r>
          </a:p>
          <a:p>
            <a:endParaRPr lang="en-US" dirty="0" smtClean="0"/>
          </a:p>
          <a:p>
            <a:r>
              <a:rPr lang="en-US" dirty="0" smtClean="0"/>
              <a:t>Allowed them to float right onto a beach or shoreline.</a:t>
            </a:r>
          </a:p>
          <a:p>
            <a:endParaRPr lang="en-US" dirty="0"/>
          </a:p>
          <a:p>
            <a:r>
              <a:rPr lang="en-US" dirty="0" smtClean="0"/>
              <a:t>Round bottom boats must remain in deep 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05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Icelandic </a:t>
            </a:r>
            <a:r>
              <a:rPr lang="en-US" dirty="0" err="1" smtClean="0"/>
              <a:t>króna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2218"/>
            <a:ext cx="8229600" cy="4525963"/>
          </a:xfrm>
        </p:spPr>
        <p:txBody>
          <a:bodyPr/>
          <a:lstStyle/>
          <a:p>
            <a:r>
              <a:rPr lang="en-US" dirty="0" smtClean="0"/>
              <a:t>110 krona (ISK) = $1 U.S. </a:t>
            </a:r>
            <a:endParaRPr lang="en-US" dirty="0"/>
          </a:p>
          <a:p>
            <a:r>
              <a:rPr lang="en-US" dirty="0" smtClean="0"/>
              <a:t>1 gallon of milk = 534 krona   ($4.85 in U.S.)</a:t>
            </a:r>
          </a:p>
          <a:p>
            <a:r>
              <a:rPr lang="en-US" dirty="0" smtClean="0"/>
              <a:t>A small coca cola = 285 krona   ($2.59 in U.S.)</a:t>
            </a:r>
          </a:p>
          <a:p>
            <a:r>
              <a:rPr lang="en-US" dirty="0" smtClean="0"/>
              <a:t>Cheerios = 770 krona  ($6.99 in U.S.)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6059253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47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Iceland has….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Volcanos</a:t>
            </a:r>
          </a:p>
          <a:p>
            <a:r>
              <a:rPr lang="en-US" dirty="0" smtClean="0"/>
              <a:t>Geysers</a:t>
            </a:r>
          </a:p>
          <a:p>
            <a:r>
              <a:rPr lang="en-US" dirty="0" smtClean="0"/>
              <a:t>Waterfalls</a:t>
            </a:r>
          </a:p>
          <a:p>
            <a:r>
              <a:rPr lang="en-US" dirty="0" smtClean="0"/>
              <a:t>Puffins</a:t>
            </a:r>
          </a:p>
          <a:p>
            <a:r>
              <a:rPr lang="en-US" dirty="0" smtClean="0"/>
              <a:t>Sheep</a:t>
            </a:r>
          </a:p>
          <a:p>
            <a:r>
              <a:rPr lang="en-US" dirty="0" smtClean="0"/>
              <a:t>Swimming Pools</a:t>
            </a:r>
          </a:p>
          <a:p>
            <a:r>
              <a:rPr lang="en-US" dirty="0" smtClean="0"/>
              <a:t>Babies napping outside!</a:t>
            </a:r>
          </a:p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70" y="2760518"/>
            <a:ext cx="25717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04900"/>
            <a:ext cx="25717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777" y="4495800"/>
            <a:ext cx="34290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61" y="1104900"/>
            <a:ext cx="2777066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453" y="3040640"/>
            <a:ext cx="1605720" cy="214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62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Iceland does NOT have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Forests</a:t>
            </a:r>
          </a:p>
          <a:p>
            <a:r>
              <a:rPr lang="en-US" dirty="0" smtClean="0"/>
              <a:t>Polar Bears</a:t>
            </a:r>
          </a:p>
          <a:p>
            <a:r>
              <a:rPr lang="en-US" dirty="0" smtClean="0"/>
              <a:t>McDonalds</a:t>
            </a:r>
          </a:p>
          <a:p>
            <a:r>
              <a:rPr lang="en-US" dirty="0" smtClean="0"/>
              <a:t>Mosquitos</a:t>
            </a:r>
          </a:p>
          <a:p>
            <a:r>
              <a:rPr lang="en-US" dirty="0" smtClean="0"/>
              <a:t>Pet snakes, lizards or turtles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00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Taste of Icelandic Food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228600" y="4817918"/>
            <a:ext cx="2743200" cy="381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Smoked Lamb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474518" y="3048000"/>
            <a:ext cx="3581400" cy="381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Fermented Shark</a:t>
            </a:r>
            <a:endParaRPr lang="en-US" dirty="0"/>
          </a:p>
        </p:txBody>
      </p:sp>
      <p:sp>
        <p:nvSpPr>
          <p:cNvPr id="9" name="Left Arrow 8"/>
          <p:cNvSpPr/>
          <p:nvPr/>
        </p:nvSpPr>
        <p:spPr>
          <a:xfrm>
            <a:off x="5569527" y="4087091"/>
            <a:ext cx="2819400" cy="45720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 Dried Fish</a:t>
            </a:r>
            <a:endParaRPr lang="en-US" dirty="0"/>
          </a:p>
        </p:txBody>
      </p:sp>
      <p:sp>
        <p:nvSpPr>
          <p:cNvPr id="10" name="Left Arrow 9"/>
          <p:cNvSpPr/>
          <p:nvPr/>
        </p:nvSpPr>
        <p:spPr>
          <a:xfrm>
            <a:off x="6705600" y="3238500"/>
            <a:ext cx="2133600" cy="34290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Gravlax</a:t>
            </a:r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>
            <a:off x="5264727" y="4821381"/>
            <a:ext cx="3124200" cy="401782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Seaweed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87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Midnight Sun – 21 hours of daylight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73805"/>
            <a:ext cx="3556384" cy="288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28436"/>
            <a:ext cx="4090986" cy="545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71215"/>
            <a:ext cx="3734187" cy="280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55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2861</TotalTime>
  <Words>277</Words>
  <Application>Microsoft Office PowerPoint</Application>
  <PresentationFormat>On-screen Show (4:3)</PresentationFormat>
  <Paragraphs>64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Iceland</vt:lpstr>
      <vt:lpstr>Iceland</vt:lpstr>
      <vt:lpstr>PowerPoint Presentation</vt:lpstr>
      <vt:lpstr>Vikings!</vt:lpstr>
      <vt:lpstr>Icelandic króna</vt:lpstr>
      <vt:lpstr>Iceland has….</vt:lpstr>
      <vt:lpstr>Iceland does NOT have</vt:lpstr>
      <vt:lpstr>Taste of Icelandic Food</vt:lpstr>
      <vt:lpstr>Midnight Sun – 21 hours of daylight</vt:lpstr>
      <vt:lpstr>December = 4 ½ hours of daylight</vt:lpstr>
      <vt:lpstr>Strokkur Geysir</vt:lpstr>
      <vt:lpstr> </vt:lpstr>
      <vt:lpstr>Geothermal Swimming Pools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Rierson</dc:creator>
  <cp:lastModifiedBy>Amanda Rierson</cp:lastModifiedBy>
  <cp:revision>40</cp:revision>
  <dcterms:created xsi:type="dcterms:W3CDTF">2016-12-06T05:11:49Z</dcterms:created>
  <dcterms:modified xsi:type="dcterms:W3CDTF">2016-12-08T04:53:44Z</dcterms:modified>
</cp:coreProperties>
</file>